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79" r:id="rId5"/>
    <p:sldId id="280" r:id="rId6"/>
    <p:sldId id="282" r:id="rId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2142" y="10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17A7BE-5647-485A-862C-831F7990A914}" type="datetime1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CC41-1987-445D-8A5E-4E9AC555986E}" type="datetime1">
              <a:rPr lang="pt-BR" smtClean="0"/>
              <a:pPr/>
              <a:t>22/11/2023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R$ 2 Bi.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R$ 1 Bi.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R$ 3 Bi.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subtítulo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 dirty="0"/>
              <a:t>Adicionar legenda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Equipe 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2" name="Espaço Reservado para Imagem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nome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68" name="Espaço Reservado para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9" name="Espaço Reservado para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3" name="Espaço Reservado para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8" name="Espaço Reservado para Imagem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0" name="Espaço Reservado para Imagem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2" name="Espaço Reservado para Imagem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Espaço Reservado para Imagem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Espaço Reservado para Imagem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Espaço Reservado para Imagem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Espaço Reservado para Imagem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pt-BR" noProof="0" dirty="0"/>
              <a:t>Clique para adicionar um título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Adicionar texto aqui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Adicione um texto aqui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Adicionar título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C2DC184-0437-47C5-B525-B5BD642B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98" y="694917"/>
            <a:ext cx="7509423" cy="503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Abreviação das orientações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59BB21D-63BA-4987-B1B9-141F6A3F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98" y="1954124"/>
            <a:ext cx="10089754" cy="4625352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947EAB87-98A1-4EFD-B0F0-8C3A8A505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2843517"/>
            <a:ext cx="2547339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5px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2px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7px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3px;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4784D6-7C2A-4515-8681-86D306B09D6F}"/>
              </a:ext>
            </a:extLst>
          </p:cNvPr>
          <p:cNvSpPr txBox="1"/>
          <p:nvPr/>
        </p:nvSpPr>
        <p:spPr>
          <a:xfrm>
            <a:off x="4085213" y="3240726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Padding-top: Preenchimento no topo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0A3FB94-99E9-4FD3-B77A-CD015C1C8BF3}"/>
              </a:ext>
            </a:extLst>
          </p:cNvPr>
          <p:cNvSpPr txBox="1"/>
          <p:nvPr/>
        </p:nvSpPr>
        <p:spPr>
          <a:xfrm>
            <a:off x="4085213" y="3585081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right</a:t>
            </a:r>
            <a:r>
              <a:rPr lang="pt-BR" sz="2000" b="1" dirty="0">
                <a:solidFill>
                  <a:schemeClr val="bg1"/>
                </a:solidFill>
              </a:rPr>
              <a:t>: Preenchimento a direita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F67D6CB-EB0B-4813-94E3-2760D4E8231C}"/>
              </a:ext>
            </a:extLst>
          </p:cNvPr>
          <p:cNvSpPr txBox="1"/>
          <p:nvPr/>
        </p:nvSpPr>
        <p:spPr>
          <a:xfrm>
            <a:off x="4085213" y="3985191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bottom</a:t>
            </a:r>
            <a:r>
              <a:rPr lang="pt-BR" sz="2000" b="1" dirty="0">
                <a:solidFill>
                  <a:schemeClr val="bg1"/>
                </a:solidFill>
              </a:rPr>
              <a:t>: Preenchimento abaixo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DFB682F-13CC-436E-AB5A-F176AFC91298}"/>
              </a:ext>
            </a:extLst>
          </p:cNvPr>
          <p:cNvSpPr txBox="1"/>
          <p:nvPr/>
        </p:nvSpPr>
        <p:spPr>
          <a:xfrm>
            <a:off x="4085213" y="4369204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left</a:t>
            </a:r>
            <a:r>
              <a:rPr lang="pt-BR" sz="2000" b="1" dirty="0">
                <a:solidFill>
                  <a:schemeClr val="bg1"/>
                </a:solidFill>
              </a:rPr>
              <a:t>: Preenchimento a esquerda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B14F7136-BB6B-4F7A-A6A2-DEC6BB3E7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2189845"/>
            <a:ext cx="480326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5px 2px 7px 3px;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41AB74B5-B3B8-4BD7-9920-2B548040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972" y="4927438"/>
            <a:ext cx="1528972" cy="15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C2DC184-0437-47C5-B525-B5BD642B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98" y="694917"/>
            <a:ext cx="7509423" cy="503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Abreviação das orientações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59BB21D-63BA-4987-B1B9-141F6A3F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98" y="1954124"/>
            <a:ext cx="10089754" cy="4625352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947EAB87-98A1-4EFD-B0F0-8C3A8A505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3868001"/>
            <a:ext cx="2547339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FF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B0F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8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FF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B0F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8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4784D6-7C2A-4515-8681-86D306B09D6F}"/>
              </a:ext>
            </a:extLst>
          </p:cNvPr>
          <p:cNvSpPr txBox="1"/>
          <p:nvPr/>
        </p:nvSpPr>
        <p:spPr>
          <a:xfrm>
            <a:off x="4085213" y="4265210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Padding-top: Preenchimento no topo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0A3FB94-99E9-4FD3-B77A-CD015C1C8BF3}"/>
              </a:ext>
            </a:extLst>
          </p:cNvPr>
          <p:cNvSpPr txBox="1"/>
          <p:nvPr/>
        </p:nvSpPr>
        <p:spPr>
          <a:xfrm>
            <a:off x="4085213" y="4609565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Padding-right: Preenchimento a direita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F67D6CB-EB0B-4813-94E3-2760D4E8231C}"/>
              </a:ext>
            </a:extLst>
          </p:cNvPr>
          <p:cNvSpPr txBox="1"/>
          <p:nvPr/>
        </p:nvSpPr>
        <p:spPr>
          <a:xfrm>
            <a:off x="4085213" y="5009675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bottom</a:t>
            </a:r>
            <a:r>
              <a:rPr lang="pt-BR" sz="2000" b="1" dirty="0">
                <a:solidFill>
                  <a:schemeClr val="bg1"/>
                </a:solidFill>
              </a:rPr>
              <a:t>: Preenchimento abaixo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DFB682F-13CC-436E-AB5A-F176AFC91298}"/>
              </a:ext>
            </a:extLst>
          </p:cNvPr>
          <p:cNvSpPr txBox="1"/>
          <p:nvPr/>
        </p:nvSpPr>
        <p:spPr>
          <a:xfrm>
            <a:off x="4085213" y="5393688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left</a:t>
            </a:r>
            <a:r>
              <a:rPr lang="pt-BR" sz="2000" b="1" dirty="0">
                <a:solidFill>
                  <a:schemeClr val="bg1"/>
                </a:solidFill>
              </a:rPr>
              <a:t>: Preenchimento a esquerda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B14F7136-BB6B-4F7A-A6A2-DEC6BB3E7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2675452"/>
            <a:ext cx="480326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</a:t>
            </a:r>
            <a:r>
              <a:rPr lang="pt-BR" altLang="pt-BR" sz="2400" dirty="0">
                <a:solidFill>
                  <a:srgbClr val="FF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 </a:t>
            </a:r>
            <a:r>
              <a:rPr lang="pt-BR" altLang="pt-BR" sz="2400" dirty="0">
                <a:solidFill>
                  <a:srgbClr val="00B0F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8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2870C8-E21F-48B7-9D87-57433AEA8E7D}"/>
              </a:ext>
            </a:extLst>
          </p:cNvPr>
          <p:cNvSpPr txBox="1"/>
          <p:nvPr/>
        </p:nvSpPr>
        <p:spPr>
          <a:xfrm>
            <a:off x="1361048" y="2266286"/>
            <a:ext cx="2086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Código escrito: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63605A-538D-4DBE-95E5-387BB43ABBA5}"/>
              </a:ext>
            </a:extLst>
          </p:cNvPr>
          <p:cNvSpPr txBox="1"/>
          <p:nvPr/>
        </p:nvSpPr>
        <p:spPr>
          <a:xfrm>
            <a:off x="1361047" y="3387724"/>
            <a:ext cx="2724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Código interpretado:</a:t>
            </a:r>
          </a:p>
        </p:txBody>
      </p:sp>
    </p:spTree>
    <p:extLst>
      <p:ext uri="{BB962C8B-B14F-4D97-AF65-F5344CB8AC3E}">
        <p14:creationId xmlns:p14="http://schemas.microsoft.com/office/powerpoint/2010/main" val="107460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C2DC184-0437-47C5-B525-B5BD642B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98" y="694917"/>
            <a:ext cx="7509423" cy="503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Abreviação das orientações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59BB21D-63BA-4987-B1B9-141F6A3F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98" y="1954124"/>
            <a:ext cx="10089754" cy="4625352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947EAB87-98A1-4EFD-B0F0-8C3A8A505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3868001"/>
            <a:ext cx="2547339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pt-BR" altLang="pt-BR" sz="24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4784D6-7C2A-4515-8681-86D306B09D6F}"/>
              </a:ext>
            </a:extLst>
          </p:cNvPr>
          <p:cNvSpPr txBox="1"/>
          <p:nvPr/>
        </p:nvSpPr>
        <p:spPr>
          <a:xfrm>
            <a:off x="4085213" y="4265210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Padding-top: Preenchimento no topo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0A3FB94-99E9-4FD3-B77A-CD015C1C8BF3}"/>
              </a:ext>
            </a:extLst>
          </p:cNvPr>
          <p:cNvSpPr txBox="1"/>
          <p:nvPr/>
        </p:nvSpPr>
        <p:spPr>
          <a:xfrm>
            <a:off x="4085213" y="4609565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right</a:t>
            </a:r>
            <a:r>
              <a:rPr lang="pt-BR" sz="2000" b="1" dirty="0">
                <a:solidFill>
                  <a:schemeClr val="bg1"/>
                </a:solidFill>
              </a:rPr>
              <a:t>: Preenchimento a direita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F67D6CB-EB0B-4813-94E3-2760D4E8231C}"/>
              </a:ext>
            </a:extLst>
          </p:cNvPr>
          <p:cNvSpPr txBox="1"/>
          <p:nvPr/>
        </p:nvSpPr>
        <p:spPr>
          <a:xfrm>
            <a:off x="4085213" y="5009675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bottom</a:t>
            </a:r>
            <a:r>
              <a:rPr lang="pt-BR" sz="2000" b="1" dirty="0">
                <a:solidFill>
                  <a:schemeClr val="bg1"/>
                </a:solidFill>
              </a:rPr>
              <a:t>: Preenchimento abaixo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DFB682F-13CC-436E-AB5A-F176AFC91298}"/>
              </a:ext>
            </a:extLst>
          </p:cNvPr>
          <p:cNvSpPr txBox="1"/>
          <p:nvPr/>
        </p:nvSpPr>
        <p:spPr>
          <a:xfrm>
            <a:off x="4085213" y="5393688"/>
            <a:ext cx="62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Padding-</a:t>
            </a:r>
            <a:r>
              <a:rPr lang="pt-BR" sz="2000" b="1" dirty="0" err="1">
                <a:solidFill>
                  <a:schemeClr val="bg1"/>
                </a:solidFill>
              </a:rPr>
              <a:t>left</a:t>
            </a:r>
            <a:r>
              <a:rPr lang="pt-BR" sz="2000" b="1" dirty="0">
                <a:solidFill>
                  <a:schemeClr val="bg1"/>
                </a:solidFill>
              </a:rPr>
              <a:t>: Preenchimento a esquerda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B14F7136-BB6B-4F7A-A6A2-DEC6BB3E7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48" y="2675452"/>
            <a:ext cx="480326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padding: </a:t>
            </a:r>
            <a:r>
              <a:rPr lang="pt-BR" altLang="pt-BR" sz="24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pt-BR" altLang="pt-BR" sz="2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px;</a:t>
            </a:r>
            <a:endParaRPr lang="pt-BR" altLang="pt-BR" sz="2400" dirty="0">
              <a:solidFill>
                <a:schemeClr val="tx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2870C8-E21F-48B7-9D87-57433AEA8E7D}"/>
              </a:ext>
            </a:extLst>
          </p:cNvPr>
          <p:cNvSpPr txBox="1"/>
          <p:nvPr/>
        </p:nvSpPr>
        <p:spPr>
          <a:xfrm>
            <a:off x="1361048" y="2266286"/>
            <a:ext cx="2086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Código escrito: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63605A-538D-4DBE-95E5-387BB43ABBA5}"/>
              </a:ext>
            </a:extLst>
          </p:cNvPr>
          <p:cNvSpPr txBox="1"/>
          <p:nvPr/>
        </p:nvSpPr>
        <p:spPr>
          <a:xfrm>
            <a:off x="1361047" y="3387724"/>
            <a:ext cx="2724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Código interpretado:</a:t>
            </a:r>
          </a:p>
        </p:txBody>
      </p:sp>
    </p:spTree>
    <p:extLst>
      <p:ext uri="{BB962C8B-B14F-4D97-AF65-F5344CB8AC3E}">
        <p14:creationId xmlns:p14="http://schemas.microsoft.com/office/powerpoint/2010/main" val="282953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1_TF33781529_Win32" id="{C3DAB577-92D2-4719-BF7E-504298245498}" vid="{D4BADFE5-FA93-4F42-92F2-C4E6AFFA7BD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514</TotalTime>
  <Words>127</Words>
  <Application>Microsoft Office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Bierstadt</vt:lpstr>
      <vt:lpstr>Calibri</vt:lpstr>
      <vt:lpstr>Consolas</vt:lpstr>
      <vt:lpstr>Courier New</vt:lpstr>
      <vt:lpstr>Posterama</vt:lpstr>
      <vt:lpstr>Tema do Office</vt:lpstr>
      <vt:lpstr>Abreviação das orientações</vt:lpstr>
      <vt:lpstr>Abreviação das orientações</vt:lpstr>
      <vt:lpstr>Abreviação das orientações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Ramon Martins</dc:creator>
  <cp:lastModifiedBy>Ramon Martins</cp:lastModifiedBy>
  <cp:revision>11</cp:revision>
  <dcterms:created xsi:type="dcterms:W3CDTF">2023-11-22T12:25:57Z</dcterms:created>
  <dcterms:modified xsi:type="dcterms:W3CDTF">2023-11-22T21:05:27Z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